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6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69" r:id="rId48"/>
    <p:sldId id="670" r:id="rId49"/>
    <p:sldId id="626" r:id="rId50"/>
    <p:sldId id="667" r:id="rId51"/>
    <p:sldId id="269" r:id="rId52"/>
    <p:sldId id="270" r:id="rId53"/>
    <p:sldId id="271" r:id="rId54"/>
    <p:sldId id="272" r:id="rId55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615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5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6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653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004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"El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volviendo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sofisticado</a:t>
            </a:r>
            <a:r>
              <a:rPr lang="en-US" dirty="0"/>
              <a:t>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detectar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que no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es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o no. Se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y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30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/>
              <a:t>.</a:t>
            </a:r>
            <a:endParaRPr lang="en-US" dirty="0"/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7199</TotalTime>
  <Words>3683</Words>
  <Application>Microsoft Macintosh PowerPoint</Application>
  <PresentationFormat>Widescreen</PresentationFormat>
  <Paragraphs>389</Paragraphs>
  <Slides>53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  <vt:variant>
        <vt:lpstr>Custom Shows</vt:lpstr>
      </vt:variant>
      <vt:variant>
        <vt:i4>1</vt:i4>
      </vt:variant>
    </vt:vector>
  </HeadingPairs>
  <TitlesOfParts>
    <vt:vector size="60" baseType="lpstr">
      <vt:lpstr>Arial</vt:lpstr>
      <vt:lpstr>Calibri</vt:lpstr>
      <vt:lpstr>Menlo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Estructuras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Estructuras</vt:lpstr>
      <vt:lpstr>Structure Image Check </vt:lpstr>
      <vt:lpstr>Proceso de detección sintética: Estructuras</vt:lpstr>
      <vt:lpstr>Synthetic Video Check: Practical Exercise</vt:lpstr>
      <vt:lpstr>Comprobación de vídeo sintético: ejercicio práctico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76</cp:revision>
  <dcterms:created xsi:type="dcterms:W3CDTF">2022-06-15T01:07:41Z</dcterms:created>
  <dcterms:modified xsi:type="dcterms:W3CDTF">2024-06-22T23:52:26Z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